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7" r:id="rId4"/>
    <p:sldId id="265" r:id="rId5"/>
    <p:sldId id="268" r:id="rId6"/>
    <p:sldId id="269" r:id="rId7"/>
    <p:sldId id="270" r:id="rId8"/>
    <p:sldId id="271" r:id="rId9"/>
    <p:sldId id="272" r:id="rId10"/>
    <p:sldId id="273" r:id="rId11"/>
    <p:sldId id="260" r:id="rId12"/>
    <p:sldId id="258" r:id="rId13"/>
    <p:sldId id="259" r:id="rId14"/>
    <p:sldId id="261" r:id="rId15"/>
    <p:sldId id="262" r:id="rId16"/>
    <p:sldId id="263" r:id="rId17"/>
    <p:sldId id="264" r:id="rId18"/>
    <p:sldId id="266" r:id="rId19"/>
  </p:sldIdLst>
  <p:sldSz cx="9144000" cy="6858000" type="screen4x3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26" d="100"/>
          <a:sy n="126" d="100"/>
        </p:scale>
        <p:origin x="-119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36477-9090-465B-829F-639C7ED72911}" type="datetimeFigureOut">
              <a:rPr lang="cs-CZ" smtClean="0"/>
              <a:t>21.06.2019</a:t>
            </a:fld>
            <a:endParaRPr lang="cs-CZ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234A-A7C2-4629-9640-AF288C5039DE}" type="slidenum">
              <a:rPr lang="cs-CZ" smtClean="0"/>
              <a:t>‹#›</a:t>
            </a:fld>
            <a:endParaRPr lang="cs-CZ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36477-9090-465B-829F-639C7ED72911}" type="datetimeFigureOut">
              <a:rPr lang="cs-CZ" smtClean="0"/>
              <a:t>21.06.2019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234A-A7C2-4629-9640-AF288C5039DE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36477-9090-465B-829F-639C7ED72911}" type="datetimeFigureOut">
              <a:rPr lang="cs-CZ" smtClean="0"/>
              <a:t>21.06.2019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234A-A7C2-4629-9640-AF288C5039DE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36477-9090-465B-829F-639C7ED72911}" type="datetimeFigureOut">
              <a:rPr lang="cs-CZ" smtClean="0"/>
              <a:t>21.06.2019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234A-A7C2-4629-9640-AF288C5039DE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36477-9090-465B-829F-639C7ED72911}" type="datetimeFigureOut">
              <a:rPr lang="cs-CZ" smtClean="0"/>
              <a:t>21.06.2019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234A-A7C2-4629-9640-AF288C5039DE}" type="slidenum">
              <a:rPr lang="cs-CZ" smtClean="0"/>
              <a:t>‹#›</a:t>
            </a:fld>
            <a:endParaRPr lang="cs-CZ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36477-9090-465B-829F-639C7ED72911}" type="datetimeFigureOut">
              <a:rPr lang="cs-CZ" smtClean="0"/>
              <a:t>21.06.2019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234A-A7C2-4629-9640-AF288C5039DE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36477-9090-465B-829F-639C7ED72911}" type="datetimeFigureOut">
              <a:rPr lang="cs-CZ" smtClean="0"/>
              <a:t>21.06.2019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234A-A7C2-4629-9640-AF288C5039DE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36477-9090-465B-829F-639C7ED72911}" type="datetimeFigureOut">
              <a:rPr lang="cs-CZ" smtClean="0"/>
              <a:t>21.06.2019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234A-A7C2-4629-9640-AF288C5039DE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36477-9090-465B-829F-639C7ED72911}" type="datetimeFigureOut">
              <a:rPr lang="cs-CZ" smtClean="0"/>
              <a:t>21.06.2019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234A-A7C2-4629-9640-AF288C5039DE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36477-9090-465B-829F-639C7ED72911}" type="datetimeFigureOut">
              <a:rPr lang="cs-CZ" smtClean="0"/>
              <a:t>21.06.2019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7234A-A7C2-4629-9640-AF288C5039DE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36477-9090-465B-829F-639C7ED72911}" type="datetimeFigureOut">
              <a:rPr lang="cs-CZ" smtClean="0"/>
              <a:t>21.06.2019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6E57234A-A7C2-4629-9640-AF288C5039DE}" type="slidenum">
              <a:rPr lang="cs-CZ" smtClean="0"/>
              <a:t>‹#›</a:t>
            </a:fld>
            <a:endParaRPr lang="cs-C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A5736477-9090-465B-829F-639C7ED72911}" type="datetimeFigureOut">
              <a:rPr lang="cs-CZ" smtClean="0"/>
              <a:t>21.06.2019</a:t>
            </a:fld>
            <a:endParaRPr lang="cs-CZ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E57234A-A7C2-4629-9640-AF288C5039DE}" type="slidenum">
              <a:rPr lang="cs-CZ" smtClean="0"/>
              <a:t>‹#›</a:t>
            </a:fld>
            <a:endParaRPr lang="cs-CZ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836712"/>
            <a:ext cx="7851648" cy="2147664"/>
          </a:xfrm>
        </p:spPr>
        <p:txBody>
          <a:bodyPr>
            <a:normAutofit/>
          </a:bodyPr>
          <a:lstStyle/>
          <a:p>
            <a:r>
              <a:rPr lang="cs-CZ" sz="8000" dirty="0" smtClean="0">
                <a:latin typeface="Baskerville Old Face" panose="02020602080505020303" pitchFamily="18" charset="0"/>
              </a:rPr>
              <a:t>Bude to fungovat?</a:t>
            </a:r>
            <a:endParaRPr lang="cs-CZ" sz="8000" dirty="0">
              <a:latin typeface="Baskerville Old Face" panose="020206020805050203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552" y="4509120"/>
            <a:ext cx="7854696" cy="1752600"/>
          </a:xfrm>
        </p:spPr>
        <p:txBody>
          <a:bodyPr>
            <a:normAutofit/>
          </a:bodyPr>
          <a:lstStyle/>
          <a:p>
            <a:pPr algn="ctr"/>
            <a:r>
              <a:rPr lang="cs-CZ" sz="4000" dirty="0" smtClean="0">
                <a:solidFill>
                  <a:srgbClr val="00FF00"/>
                </a:solidFill>
              </a:rPr>
              <a:t>Janir Killman</a:t>
            </a:r>
            <a:endParaRPr lang="cs-CZ" sz="4000" dirty="0">
              <a:solidFill>
                <a:srgbClr val="00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59832" y="3356992"/>
            <a:ext cx="2736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Baskerville Old Face" panose="02020602080505020303" pitchFamily="18" charset="0"/>
              </a:rPr>
              <a:t>v. 1.5</a:t>
            </a:r>
            <a:endParaRPr lang="cs-CZ" sz="4000" dirty="0">
              <a:solidFill>
                <a:schemeClr val="accent3">
                  <a:lumMod val="40000"/>
                  <a:lumOff val="60000"/>
                </a:schemeClr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388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Battlemech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Proveditelnost?</a:t>
            </a:r>
          </a:p>
          <a:p>
            <a:r>
              <a:rPr lang="en-US" dirty="0" err="1" smtClean="0"/>
              <a:t>Praktičnost</a:t>
            </a:r>
            <a:r>
              <a:rPr lang="cs-CZ" dirty="0" smtClean="0"/>
              <a:t>?</a:t>
            </a:r>
            <a:endParaRPr lang="cs-CZ" dirty="0"/>
          </a:p>
        </p:txBody>
      </p:sp>
      <p:pic>
        <p:nvPicPr>
          <p:cNvPr id="6146" name="Picture 2" descr="D:\Killman\Work\Přednášky\Bude to fungovat\thug_battlemech_by_shinypants_db24u28-p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277226"/>
            <a:ext cx="5577485" cy="557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5614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Cryogenická stáze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Funkčnost?</a:t>
            </a:r>
          </a:p>
          <a:p>
            <a:r>
              <a:rPr lang="cs-CZ" dirty="0" smtClean="0"/>
              <a:t>Použití?</a:t>
            </a:r>
            <a:endParaRPr lang="cs-CZ" dirty="0"/>
          </a:p>
        </p:txBody>
      </p:sp>
      <p:pic>
        <p:nvPicPr>
          <p:cNvPr id="4098" name="Picture 2" descr="C:\Killman\Work\Přednášky\Bude to fungovat\Alien2-07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703760"/>
            <a:ext cx="6372200" cy="3154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978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Nadsvětelný pohon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Proveditelnost?</a:t>
            </a:r>
          </a:p>
          <a:p>
            <a:r>
              <a:rPr lang="cs-CZ" dirty="0" smtClean="0"/>
              <a:t>Forma?</a:t>
            </a:r>
          </a:p>
          <a:p>
            <a:r>
              <a:rPr lang="cs-CZ" dirty="0" smtClean="0"/>
              <a:t>Kdy?</a:t>
            </a:r>
            <a:endParaRPr lang="cs-CZ" dirty="0"/>
          </a:p>
        </p:txBody>
      </p:sp>
      <p:pic>
        <p:nvPicPr>
          <p:cNvPr id="2050" name="Picture 2" descr="C:\Killman\Work\Přednášky\Bude to fungovat\warp-engag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854" y="3140968"/>
            <a:ext cx="6608056" cy="371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704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Killman\Work\Přednášky\Bude to fungovat\artificial intelligence_dreamstime_2941676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803006"/>
            <a:ext cx="6084168" cy="405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Sebeuvědomující si AI 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Lze toho dosáhnout?</a:t>
            </a:r>
          </a:p>
          <a:p>
            <a:r>
              <a:rPr lang="cs-CZ" dirty="0" smtClean="0"/>
              <a:t>Měly bychom?</a:t>
            </a:r>
          </a:p>
          <a:p>
            <a:r>
              <a:rPr lang="cs-CZ" dirty="0" smtClean="0"/>
              <a:t>Co by to znamenalo?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43761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Transportér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Proveditelnost?</a:t>
            </a:r>
          </a:p>
          <a:p>
            <a:r>
              <a:rPr lang="cs-CZ" dirty="0" smtClean="0"/>
              <a:t>Spolehlivost?</a:t>
            </a:r>
          </a:p>
          <a:p>
            <a:r>
              <a:rPr lang="cs-CZ" dirty="0" smtClean="0"/>
              <a:t>Implikace?</a:t>
            </a:r>
            <a:endParaRPr lang="cs-CZ" dirty="0"/>
          </a:p>
        </p:txBody>
      </p:sp>
      <p:pic>
        <p:nvPicPr>
          <p:cNvPr id="5122" name="Picture 2" descr="C:\Killman\Work\Přednášky\Bude to fungovat\star-trek-transpor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023696"/>
            <a:ext cx="6444208" cy="383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096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Stroj času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Možnost?</a:t>
            </a:r>
          </a:p>
          <a:p>
            <a:r>
              <a:rPr lang="cs-CZ" dirty="0" smtClean="0"/>
              <a:t>Omezení?</a:t>
            </a:r>
          </a:p>
          <a:p>
            <a:r>
              <a:rPr lang="cs-CZ" dirty="0" smtClean="0"/>
              <a:t>Rizika?</a:t>
            </a:r>
            <a:endParaRPr lang="cs-CZ" dirty="0"/>
          </a:p>
        </p:txBody>
      </p:sp>
      <p:pic>
        <p:nvPicPr>
          <p:cNvPr id="6146" name="Picture 2" descr="C:\Killman\Work\Přednášky\Bude to fungovat\TeamTimeCar.com-BTTF_DeLorean_Time_Machine-OtoGodfrey.com-JMortonPhoto.com-0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705066"/>
            <a:ext cx="6228184" cy="415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7957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Myšlenková sonda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Za jak dlouho?</a:t>
            </a:r>
          </a:p>
          <a:p>
            <a:r>
              <a:rPr lang="cs-CZ" dirty="0" smtClean="0"/>
              <a:t>Použití?</a:t>
            </a:r>
            <a:endParaRPr lang="cs-CZ" dirty="0"/>
          </a:p>
        </p:txBody>
      </p:sp>
      <p:pic>
        <p:nvPicPr>
          <p:cNvPr id="7170" name="Picture 2" descr="C:\Killman\Work\Přednášky\Bude to fungovat\Mindprob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9" y="2611575"/>
            <a:ext cx="4860032" cy="42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482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Umělé červí díry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Proveditelnost?</a:t>
            </a:r>
          </a:p>
          <a:p>
            <a:r>
              <a:rPr lang="cs-CZ" dirty="0" smtClean="0"/>
              <a:t>Použitelnost?</a:t>
            </a:r>
            <a:endParaRPr lang="cs-CZ" dirty="0"/>
          </a:p>
        </p:txBody>
      </p:sp>
      <p:pic>
        <p:nvPicPr>
          <p:cNvPr id="8194" name="Picture 2" descr="C:\Killman\Work\Přednášky\Bude to fungovat\Stargate-wallpap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830369"/>
            <a:ext cx="6444208" cy="402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905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Nanoboti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Funkčnost?</a:t>
            </a:r>
          </a:p>
          <a:p>
            <a:r>
              <a:rPr lang="cs-CZ" dirty="0" smtClean="0"/>
              <a:t>Použití?</a:t>
            </a:r>
          </a:p>
          <a:p>
            <a:r>
              <a:rPr lang="cs-CZ" dirty="0" smtClean="0"/>
              <a:t>Rizika?</a:t>
            </a:r>
            <a:endParaRPr lang="cs-CZ" dirty="0"/>
          </a:p>
        </p:txBody>
      </p:sp>
      <p:pic>
        <p:nvPicPr>
          <p:cNvPr id="2050" name="Picture 2" descr="C:\Killman\Work\Přednášky\Bude to fungovat\nanobot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069976"/>
            <a:ext cx="4788024" cy="478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242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Laserová puška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Kdy?</a:t>
            </a:r>
          </a:p>
          <a:p>
            <a:r>
              <a:rPr lang="cs-CZ" dirty="0" smtClean="0"/>
              <a:t>Praktičnost?</a:t>
            </a:r>
            <a:endParaRPr lang="cs-CZ" dirty="0"/>
          </a:p>
        </p:txBody>
      </p:sp>
      <p:pic>
        <p:nvPicPr>
          <p:cNvPr id="1026" name="Picture 2" descr="C:\Killman\Work\Přednášky\Bude to fungovat\Concept_-_Laser_Assault_Rif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264" y="3036220"/>
            <a:ext cx="6624736" cy="382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080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Řízení počasí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mtClean="0"/>
              <a:t>Náročnost?</a:t>
            </a:r>
            <a:endParaRPr lang="cs-CZ" dirty="0"/>
          </a:p>
        </p:txBody>
      </p:sp>
      <p:pic>
        <p:nvPicPr>
          <p:cNvPr id="3074" name="Picture 2" descr="C:\Killman\Work\Přednášky\Bude to fungovat\pocas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618910"/>
            <a:ext cx="5652120" cy="423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064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Orbitální výtah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Praktičnost?</a:t>
            </a:r>
          </a:p>
          <a:p>
            <a:r>
              <a:rPr lang="cs-CZ" dirty="0" smtClean="0"/>
              <a:t>Bezpečnost?</a:t>
            </a:r>
            <a:endParaRPr lang="cs-CZ" dirty="0"/>
          </a:p>
        </p:txBody>
      </p:sp>
      <p:pic>
        <p:nvPicPr>
          <p:cNvPr id="1026" name="Picture 2" descr="C:\Killman\Work\Přednášky\Bude to fungovat\18enfuwsagjl5jp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109000"/>
            <a:ext cx="6660232" cy="374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272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Holosimulátor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Proveditelnost?</a:t>
            </a:r>
          </a:p>
          <a:p>
            <a:r>
              <a:rPr lang="cs-CZ" dirty="0" smtClean="0"/>
              <a:t>P</a:t>
            </a:r>
            <a:r>
              <a:rPr lang="en-US" dirty="0" err="1" smtClean="0"/>
              <a:t>raktičnost</a:t>
            </a:r>
            <a:r>
              <a:rPr lang="cs-CZ" dirty="0" smtClean="0"/>
              <a:t>?</a:t>
            </a:r>
            <a:endParaRPr lang="cs-CZ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90104"/>
            <a:ext cx="6876256" cy="3867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518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Terraformace</a:t>
            </a:r>
            <a:r>
              <a:rPr lang="en-US" dirty="0" smtClean="0"/>
              <a:t> </a:t>
            </a:r>
            <a:r>
              <a:rPr lang="en-US" dirty="0" err="1" smtClean="0"/>
              <a:t>Venuše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Proveditelnost?</a:t>
            </a:r>
          </a:p>
          <a:p>
            <a:r>
              <a:rPr lang="en-US" dirty="0" err="1" smtClean="0"/>
              <a:t>Výhodnost</a:t>
            </a:r>
            <a:r>
              <a:rPr lang="cs-CZ" dirty="0" smtClean="0"/>
              <a:t>?</a:t>
            </a:r>
            <a:endParaRPr lang="cs-CZ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781944"/>
            <a:ext cx="5076056" cy="5076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7462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Přenos</a:t>
            </a:r>
            <a:r>
              <a:rPr lang="en-US" dirty="0" smtClean="0"/>
              <a:t> </a:t>
            </a:r>
            <a:r>
              <a:rPr lang="en-US" dirty="0" err="1" smtClean="0"/>
              <a:t>vědomí</a:t>
            </a:r>
            <a:r>
              <a:rPr lang="en-US" dirty="0" smtClean="0"/>
              <a:t> do </a:t>
            </a:r>
            <a:r>
              <a:rPr lang="en-US" dirty="0" err="1" smtClean="0"/>
              <a:t>počítače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Proveditelnost?</a:t>
            </a:r>
          </a:p>
          <a:p>
            <a:r>
              <a:rPr lang="en-US" dirty="0" err="1" smtClean="0"/>
              <a:t>Ztrátovost</a:t>
            </a:r>
            <a:r>
              <a:rPr lang="cs-CZ" dirty="0" smtClean="0"/>
              <a:t>?</a:t>
            </a:r>
            <a:endParaRPr lang="cs-CZ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990850"/>
            <a:ext cx="7620000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4988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Antigravitace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Proveditelnost?</a:t>
            </a:r>
          </a:p>
          <a:p>
            <a:r>
              <a:rPr lang="en-US" dirty="0" err="1" smtClean="0"/>
              <a:t>Náročnost</a:t>
            </a:r>
            <a:r>
              <a:rPr lang="cs-CZ" dirty="0" smtClean="0"/>
              <a:t>?</a:t>
            </a:r>
            <a:endParaRPr lang="cs-CZ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5" y="2688392"/>
            <a:ext cx="6516216" cy="4186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4702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Inerciální</a:t>
            </a:r>
            <a:r>
              <a:rPr lang="en-US" dirty="0" smtClean="0"/>
              <a:t> </a:t>
            </a:r>
            <a:r>
              <a:rPr lang="en-US" dirty="0" err="1" smtClean="0"/>
              <a:t>tlumiče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Proveditelnost?</a:t>
            </a:r>
          </a:p>
          <a:p>
            <a:r>
              <a:rPr lang="en-US" dirty="0" err="1" smtClean="0"/>
              <a:t>Náročnost</a:t>
            </a:r>
            <a:r>
              <a:rPr lang="cs-CZ" dirty="0" smtClean="0"/>
              <a:t>?</a:t>
            </a:r>
            <a:endParaRPr lang="cs-CZ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478" y="2996952"/>
            <a:ext cx="8128522" cy="3861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3483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291</TotalTime>
  <Words>127</Words>
  <Application>Microsoft Office PowerPoint</Application>
  <PresentationFormat>On-screen Show (4:3)</PresentationFormat>
  <Paragraphs>58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Flow</vt:lpstr>
      <vt:lpstr>Bude to fungovat?</vt:lpstr>
      <vt:lpstr>Laserová puška</vt:lpstr>
      <vt:lpstr>Řízení počasí</vt:lpstr>
      <vt:lpstr>Orbitální výtah</vt:lpstr>
      <vt:lpstr>Holosimulátor</vt:lpstr>
      <vt:lpstr>Terraformace Venuše</vt:lpstr>
      <vt:lpstr>Přenos vědomí do počítače</vt:lpstr>
      <vt:lpstr>Antigravitace</vt:lpstr>
      <vt:lpstr>Inerciální tlumiče</vt:lpstr>
      <vt:lpstr>Battlemech</vt:lpstr>
      <vt:lpstr>Cryogenická stáze</vt:lpstr>
      <vt:lpstr>Nadsvětelný pohon</vt:lpstr>
      <vt:lpstr>Sebeuvědomující si AI </vt:lpstr>
      <vt:lpstr>Transportér</vt:lpstr>
      <vt:lpstr>Stroj času</vt:lpstr>
      <vt:lpstr>Myšlenková sonda</vt:lpstr>
      <vt:lpstr>Umělé červí díry</vt:lpstr>
      <vt:lpstr>Nanoboti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Bude to fungovat?</dc:title>
  <dc:creator>Killman</dc:creator>
  <cp:lastModifiedBy>killman@odria.eu</cp:lastModifiedBy>
  <cp:revision>19</cp:revision>
  <dcterms:created xsi:type="dcterms:W3CDTF">2015-06-30T10:33:40Z</dcterms:created>
  <dcterms:modified xsi:type="dcterms:W3CDTF">2019-06-21T20:47:55Z</dcterms:modified>
</cp:coreProperties>
</file>